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retendard Light"/>
      <p:regular r:id="rId14"/>
    </p:embeddedFont>
    <p:embeddedFont>
      <p:font typeface="Pretendard Medium"/>
      <p:bold r:id="rId15"/>
    </p:embeddedFont>
    <p:embeddedFont>
      <p:font typeface="Pretendard Bold"/>
      <p:bold r:id="rId16"/>
    </p:embeddedFont>
    <p:embeddedFont>
      <p:font typeface="Pretendard Regular"/>
      <p:regular r:id="rId17"/>
    </p:embeddedFont>
    <p:embeddedFont>
      <p:font typeface="Pretendard ExtraBold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17" Target="fonts/font4.fntdata" Type="http://schemas.openxmlformats.org/officeDocument/2006/relationships/font"/><Relationship Id="rId18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16" Target="../media/image30.png" Type="http://schemas.openxmlformats.org/officeDocument/2006/relationships/image"/><Relationship Id="rId17" Target="../media/image31.png" Type="http://schemas.openxmlformats.org/officeDocument/2006/relationships/image"/><Relationship Id="rId18" Target="../media/image32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12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9.png" Type="http://schemas.openxmlformats.org/officeDocument/2006/relationships/image"/><Relationship Id="rId13" Target="../media/image11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35300" y="3670300"/>
            <a:ext cx="12230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초보자도</a:t>
            </a: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빠르고</a:t>
            </a: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간편하게</a:t>
            </a: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편집하는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1800" y="4457700"/>
            <a:ext cx="123444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쉽고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간단한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프레젠테이션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1600" y="8102600"/>
            <a:ext cx="10033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10300" y="39243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37600" y="39243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해당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페이지는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목차를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입력하는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페이지입니다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10300" y="50419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7600" y="50419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이곳에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목차에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관한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설명을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입력해주세요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10300" y="61595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37600" y="61595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핵심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내용이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포함되는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간결한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제목을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입력해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보세요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10300" y="72771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37600" y="72771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내용을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한눈에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파악할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수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있도록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적어주세요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10300" y="8407400"/>
            <a:ext cx="2108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false" i="false" u="none" strike="noStrike">
                <a:solidFill>
                  <a:srgbClr val="242629"/>
                </a:solidFill>
                <a:latin typeface="Pretendard Bold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37600" y="8407400"/>
            <a:ext cx="8788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목차만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보고도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주제를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알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수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있도록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정리해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494A4E"/>
                </a:solidFill>
                <a:ea typeface="Pretendard Medium"/>
              </a:rPr>
              <a:t>보세요</a:t>
            </a:r>
            <a:r>
              <a:rPr lang="en-US" sz="3200" b="false" i="false" u="none" strike="noStrike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0800" y="2019300"/>
            <a:ext cx="36957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0800" y="2730500"/>
            <a:ext cx="38100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0800" y="2730500"/>
            <a:ext cx="12103100" cy="297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타이틀을</a:t>
            </a:r>
          </a:p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보여주는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간지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0800" y="7416800"/>
            <a:ext cx="8458200" cy="154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해당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페이지는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이후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이어질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내용의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타이틀을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적어주는</a:t>
            </a:r>
          </a:p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페이지입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니다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.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본문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사이사이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들어갈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페이지이므로</a:t>
            </a:r>
          </a:p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문장은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짧고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간결하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게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C2C2C2"/>
                </a:solidFill>
                <a:ea typeface="Pretendard Medium"/>
              </a:rPr>
              <a:t>적어주세요</a:t>
            </a:r>
            <a:r>
              <a:rPr lang="en-US" sz="3200" b="false" i="false" u="none" strike="noStrike">
                <a:solidFill>
                  <a:srgbClr val="C2C2C2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56800" y="3708400"/>
            <a:ext cx="736600" cy="736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645900" y="698500"/>
            <a:ext cx="3873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58400" y="2108200"/>
            <a:ext cx="7213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사진을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설명하는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8400" y="4622800"/>
            <a:ext cx="7188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사진에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관한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핵심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설명을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입력해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주세요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58400" y="5753100"/>
            <a:ext cx="7175500" cy="323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페이지는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사진과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함께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설명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텍스트를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담는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페이지</a:t>
            </a:r>
          </a:p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입니다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. 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사진에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관한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자세한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설명을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적어주세요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폰트는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000,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폰트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크기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00pt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입니다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설명은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2~3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정도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입력해주시면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됩니다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사진과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관련한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상황은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무엇인지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사진으로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설명하고</a:t>
            </a:r>
          </a:p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싶은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것이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 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무엇인지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사진을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넣은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것인지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등에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대해</a:t>
            </a:r>
          </a:p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자유롭게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설명해주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세요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.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4851400"/>
          </a:xfrm>
          <a:prstGeom prst="rect">
            <a:avLst/>
          </a:prstGeom>
          <a:effectLst>
            <a:outerShdw dir="4020000" dist="186537" blurRad="29282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626100"/>
            <a:ext cx="17360900" cy="4229100"/>
          </a:xfrm>
          <a:prstGeom prst="rect">
            <a:avLst/>
          </a:prstGeom>
          <a:effectLst>
            <a:outerShdw dir="4020000" dist="162649" blurRad="222632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2200" y="3898900"/>
            <a:ext cx="13335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720000">
            <a:off x="2921000" y="7810500"/>
            <a:ext cx="27686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480000">
            <a:off x="5664200" y="7708900"/>
            <a:ext cx="27305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600000">
            <a:off x="8356600" y="7645400"/>
            <a:ext cx="27686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80000">
            <a:off x="11099800" y="7353300"/>
            <a:ext cx="2705100" cy="7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720000">
            <a:off x="13779500" y="6997700"/>
            <a:ext cx="2755900" cy="7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654300" y="7950200"/>
            <a:ext cx="368300" cy="368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486400" y="7366000"/>
            <a:ext cx="368300" cy="368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91500" y="7734300"/>
            <a:ext cx="368300" cy="368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909300" y="7251700"/>
            <a:ext cx="368300" cy="368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627100" y="7137400"/>
            <a:ext cx="368300" cy="368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344900" y="6565900"/>
            <a:ext cx="368300" cy="368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47900" y="8547100"/>
            <a:ext cx="14973300" cy="38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presentation_graph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79000" y="2095500"/>
            <a:ext cx="7467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선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그래프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그리는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79000" y="2806700"/>
            <a:ext cx="7454900" cy="172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좌표평면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위에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각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항목의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수치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별로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점을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찍습니다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찍은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점들을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선분으로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이어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꺾은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선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그래프를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그립니다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모든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선분의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개수는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항목보다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1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적게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그려집니다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선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그래프에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알맞은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제목을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붙여주세요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35200" y="7543800"/>
            <a:ext cx="1193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70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67300" y="6959600"/>
            <a:ext cx="1193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85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85100" y="7340600"/>
            <a:ext cx="1193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75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90200" y="6845300"/>
            <a:ext cx="1193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92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08000" y="6743700"/>
            <a:ext cx="1193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95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25800" y="6172200"/>
            <a:ext cx="1193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99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35200" y="8801100"/>
            <a:ext cx="1206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Medium"/>
              </a:rPr>
              <a:t>7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067300" y="8801100"/>
            <a:ext cx="1206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Medium"/>
              </a:rPr>
              <a:t>8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72400" y="8801100"/>
            <a:ext cx="1206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Medium"/>
              </a:rPr>
              <a:t>9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90200" y="8801100"/>
            <a:ext cx="1206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Medium"/>
              </a:rPr>
              <a:t>10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08000" y="8801100"/>
            <a:ext cx="1206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Medium"/>
              </a:rPr>
              <a:t>11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925800" y="8801100"/>
            <a:ext cx="1206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Medium"/>
              </a:rPr>
              <a:t>12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Medium"/>
              </a:rPr>
              <a:t>월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8400" y="6134100"/>
            <a:ext cx="4432300" cy="132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그래프</a:t>
            </a:r>
          </a:p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제목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4100" y="2108200"/>
            <a:ext cx="4546600" cy="132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변화를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보여주는</a:t>
            </a:r>
          </a:p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5067300" y="927100"/>
            <a:ext cx="8166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1930400"/>
            <a:ext cx="5295900" cy="7340600"/>
          </a:xfrm>
          <a:prstGeom prst="rect">
            <a:avLst/>
          </a:prstGeom>
          <a:effectLst>
            <a:outerShdw dir="4020000" dist="203640" blurRad="348986">
              <a:srgbClr val="000000">
                <a:alpha val="3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16700" y="1930400"/>
            <a:ext cx="10731500" cy="3479800"/>
          </a:xfrm>
          <a:prstGeom prst="rect">
            <a:avLst/>
          </a:prstGeom>
          <a:effectLst>
            <a:outerShdw dir="4020000" dist="133936" blurRad="226448">
              <a:srgbClr val="000000">
                <a:alpha val="2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16700" y="5778500"/>
            <a:ext cx="10731500" cy="3479800"/>
          </a:xfrm>
          <a:prstGeom prst="rect">
            <a:avLst/>
          </a:prstGeom>
          <a:effectLst>
            <a:outerShdw dir="4020000" dist="133936" blurRad="226448">
              <a:srgbClr val="000000">
                <a:alpha val="2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54600" y="2400300"/>
            <a:ext cx="571500" cy="571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2100" y="2413000"/>
            <a:ext cx="41529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목표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2100" y="3314700"/>
            <a:ext cx="4140200" cy="99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이곳에</a:t>
            </a:r>
            <a:r>
              <a:rPr lang="en-US" sz="3000" b="false" i="false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최종</a:t>
            </a:r>
            <a:r>
              <a:rPr lang="en-US" sz="3000" b="false" i="false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목표를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입력해주세요</a:t>
            </a:r>
            <a:r>
              <a:rPr lang="en-US" sz="3000" b="false" i="false" u="none" strike="noStrike">
                <a:solidFill>
                  <a:srgbClr val="EEEEEE"/>
                </a:solidFill>
                <a:latin typeface="Pretendard Medium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2100" y="5702300"/>
            <a:ext cx="4127500" cy="298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페이지는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목표와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실천</a:t>
            </a:r>
            <a:b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</a:b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방안을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 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적는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페이지입니다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.</a:t>
            </a:r>
          </a:p>
          <a:p>
            <a:pPr algn="l" lvl="1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목표에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대한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부연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설명이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필요하다면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곳에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적어주세요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.</a:t>
            </a:r>
          </a:p>
          <a:p>
            <a:pPr algn="l" lvl="1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키워드로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인한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목표에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대해</a:t>
            </a:r>
            <a:b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</a:b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상세하게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입력해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주세요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53300" y="2413000"/>
            <a:ext cx="9817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제목은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문장보다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키워드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53300" y="3314700"/>
            <a:ext cx="97917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여러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항목을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더하면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어떤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시너지가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있는지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요약해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주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세요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키워드들이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어떤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영향을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주는지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설명해주세요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목표를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이해하기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위한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배경이나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보충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설명을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적어주세요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53300" y="6261100"/>
            <a:ext cx="9817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제목은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문장보다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키워드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53300" y="7162800"/>
            <a:ext cx="97917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결과를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만들기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위한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원인들을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자세하게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적어주세요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 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키워드와의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연관성을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함께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적어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보다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신빙성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자료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완성해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보세요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선행된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원인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키워드가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목표에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어떤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영향을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미쳤는지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적어주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세요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4114800"/>
            <a:ext cx="16395700" cy="5143500"/>
          </a:xfrm>
          <a:prstGeom prst="rect">
            <a:avLst/>
          </a:prstGeom>
          <a:effectLst>
            <a:outerShdw dir="4020000" dist="197671" blurRad="493242">
              <a:srgbClr val="000000">
                <a:alpha val="2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34000" y="2108200"/>
            <a:ext cx="76200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긴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텍스트에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적합한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6000" y="3263900"/>
            <a:ext cx="16243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해당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페이지는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많은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분량의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텍스트를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입력할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때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쓰기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좋은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494A4E"/>
                </a:solidFill>
                <a:ea typeface="Pretendard Medium"/>
              </a:rPr>
              <a:t>페이지입니다</a:t>
            </a:r>
            <a:r>
              <a:rPr lang="en-US" sz="3000" b="false" i="false" u="none" strike="noStrike">
                <a:solidFill>
                  <a:srgbClr val="494A4E"/>
                </a:solidFill>
                <a:latin typeface="Pretendard Medium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0500" y="4559300"/>
            <a:ext cx="15367000" cy="4165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10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이상의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텍스트를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넣어야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할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때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이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페이지를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활용해보세요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 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폰트는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000,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폰트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크기는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00pt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입니다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자간은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00,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행간은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00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입니다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중요한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내용이나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길게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의견을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보여주어야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할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경우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페이지를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활용해보세요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프레젠테이션은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가독성이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생명입니다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가독성의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핵심은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얼마나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내용을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간결하게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전달하는가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입니다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쉽게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읽을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있고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눈에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띄는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것이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중요해요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프레젠테이션의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전체적인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Pretendard Regular"/>
              </a:rPr>
              <a:t>톤앤매너와</a:t>
            </a:r>
            <a:r>
              <a:rPr lang="en-US" sz="2200" b="fals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Pretendard Regular"/>
              </a:rPr>
              <a:t>맞는</a:t>
            </a:r>
            <a:r>
              <a:rPr lang="en-US" sz="2200" b="fals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Pretendard Regular"/>
              </a:rPr>
              <a:t>폰트와</a:t>
            </a:r>
            <a:r>
              <a:rPr lang="en-US" sz="2200" b="fals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Pretendard Regular"/>
              </a:rPr>
              <a:t>색상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등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활용해주세요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중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494A4E"/>
                </a:solidFill>
                <a:ea typeface="Pretendard ExtraBold"/>
              </a:rPr>
              <a:t>강조하고</a:t>
            </a:r>
            <a:r>
              <a:rPr lang="en-US" sz="2200" b="false" i="false" u="none" strike="noStrike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494A4E"/>
                </a:solidFill>
                <a:ea typeface="Pretendard ExtraBold"/>
              </a:rPr>
              <a:t>싶은</a:t>
            </a:r>
            <a:r>
              <a:rPr lang="en-US" sz="2200" b="false" i="false" u="none" strike="noStrike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494A4E"/>
                </a:solidFill>
                <a:ea typeface="Pretendard ExtraBold"/>
              </a:rPr>
              <a:t>부분은</a:t>
            </a:r>
            <a:r>
              <a:rPr lang="en-US" sz="2200" b="false" i="false" u="none" strike="noStrike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494A4E"/>
                </a:solidFill>
                <a:ea typeface="Pretendard ExtraBold"/>
              </a:rPr>
              <a:t>볼드체</a:t>
            </a:r>
            <a:r>
              <a:rPr lang="en-US" sz="2200" b="false" i="false" u="none" strike="noStrike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494A4E"/>
                </a:solidFill>
                <a:ea typeface="Pretendard ExtraBold"/>
              </a:rPr>
              <a:t>또는</a:t>
            </a:r>
            <a:r>
              <a:rPr lang="en-US" sz="2200" b="false" i="false" u="none" strike="noStrike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494A4E"/>
                </a:solidFill>
                <a:ea typeface="Pretendard ExtraBold"/>
              </a:rPr>
              <a:t>큰</a:t>
            </a:r>
            <a:r>
              <a:rPr lang="en-US" sz="2200" b="false" i="false" u="none" strike="noStrike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494A4E"/>
                </a:solidFill>
                <a:ea typeface="Pretendard ExtraBold"/>
              </a:rPr>
              <a:t>사이즈로</a:t>
            </a:r>
            <a:r>
              <a:rPr lang="en-US" sz="2200" b="false" i="false" u="none" strike="noStrike">
                <a:solidFill>
                  <a:srgbClr val="494A4E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494A4E"/>
                </a:solidFill>
                <a:ea typeface="Pretendard ExtraBold"/>
              </a:rPr>
              <a:t>표현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해보세요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구체적인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예시나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수치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등을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활용한다면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신뢰도를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높일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있어요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 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물론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형식이나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구성과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상관없이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텍스트를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자유롭게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입력해도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좋습니다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텍스트가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아무리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많을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지라도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보는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사람이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지루하지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않게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시각적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효과를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활용해보세요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42164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03400" y="3721100"/>
            <a:ext cx="1003300" cy="100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57800" y="42164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5473700" y="7734300"/>
            <a:ext cx="35814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시기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혹은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상황에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따라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어떤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일들이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있었는지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적어보세요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67800" y="42164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77800" y="42164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62100" y="4508500"/>
            <a:ext cx="1193800" cy="1193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642100" y="4521200"/>
            <a:ext cx="1181100" cy="1181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971800" y="4660900"/>
            <a:ext cx="914400" cy="914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41000" y="4597400"/>
            <a:ext cx="1016000" cy="1016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549900" y="3721100"/>
            <a:ext cx="1003300" cy="1003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23400" y="3721100"/>
            <a:ext cx="1003300" cy="1003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233400" y="3721100"/>
            <a:ext cx="1003300" cy="1003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presentation_steps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03400" y="38862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49900" y="38862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3400" y="38862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33400" y="38862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6400" y="67945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1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76400" y="7734300"/>
            <a:ext cx="35814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페이지는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4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단계의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흐름을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보여주는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페이지입니다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86400" y="67945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96400" y="67945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3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3700" y="7734300"/>
            <a:ext cx="3581400" cy="134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이곳에는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단계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과정의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핵심이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되는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내용을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적어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주세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06400" y="67945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4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단계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93700" y="7734300"/>
            <a:ext cx="3581400" cy="134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마지막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단계에선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도착지점에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대한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구체적인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내용을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입력해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주세요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34000" y="2108200"/>
            <a:ext cx="76200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흐름을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보여주는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인포그래픽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